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7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3/26/25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6,325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86DFF-E352-C83E-DA0D-4DEFE349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211" y="26319"/>
            <a:ext cx="3861478" cy="9492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63EC57-2BC1-7633-F9A4-83A181EDA596}"/>
              </a:ext>
            </a:extLst>
          </p:cNvPr>
          <p:cNvSpPr/>
          <p:nvPr/>
        </p:nvSpPr>
        <p:spPr>
          <a:xfrm>
            <a:off x="3231949" y="112062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E6FC46-0310-7651-2AF4-9E408B66A7F2}"/>
              </a:ext>
            </a:extLst>
          </p:cNvPr>
          <p:cNvSpPr/>
          <p:nvPr/>
        </p:nvSpPr>
        <p:spPr>
          <a:xfrm>
            <a:off x="4065238" y="1692845"/>
            <a:ext cx="1765739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dirty="0">
                <a:solidFill>
                  <a:srgbClr val="FF0000"/>
                </a:solidFill>
              </a:rPr>
              <a:t> Suite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2C691D81-BBF3-D795-EDF8-66D7A4605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019883"/>
              </p:ext>
            </p:extLst>
          </p:nvPr>
        </p:nvGraphicFramePr>
        <p:xfrm>
          <a:off x="7553750" y="1340048"/>
          <a:ext cx="3961629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0543">
                  <a:extLst>
                    <a:ext uri="{9D8B030D-6E8A-4147-A177-3AD203B41FA5}">
                      <a16:colId xmlns:a16="http://schemas.microsoft.com/office/drawing/2014/main" val="3543720773"/>
                    </a:ext>
                  </a:extLst>
                </a:gridCol>
                <a:gridCol w="1320543">
                  <a:extLst>
                    <a:ext uri="{9D8B030D-6E8A-4147-A177-3AD203B41FA5}">
                      <a16:colId xmlns:a16="http://schemas.microsoft.com/office/drawing/2014/main" val="3719307206"/>
                    </a:ext>
                  </a:extLst>
                </a:gridCol>
                <a:gridCol w="1320543">
                  <a:extLst>
                    <a:ext uri="{9D8B030D-6E8A-4147-A177-3AD203B41FA5}">
                      <a16:colId xmlns:a16="http://schemas.microsoft.com/office/drawing/2014/main" val="20367907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>
                          <a:solidFill>
                            <a:srgbClr val="FF0000"/>
                          </a:solidFill>
                        </a:rPr>
                        <a:t>IllustrisTNG</a:t>
                      </a:r>
                      <a:endParaRPr 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SWIFT-Eagle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Obsidian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2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SIMBA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Ramses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…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62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Astrid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Enzo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75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>
                          <a:solidFill>
                            <a:srgbClr val="FF0000"/>
                          </a:solidFill>
                        </a:rPr>
                        <a:t>Magneticum</a:t>
                      </a:r>
                      <a:endParaRPr 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rgbClr val="FF0000"/>
                          </a:solidFill>
                        </a:rPr>
                        <a:t>CROCODILE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7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77933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8111A6E-C88B-9B89-2A3C-314BDA98626C}"/>
              </a:ext>
            </a:extLst>
          </p:cNvPr>
          <p:cNvCxnSpPr>
            <a:cxnSpLocks/>
          </p:cNvCxnSpPr>
          <p:nvPr/>
        </p:nvCxnSpPr>
        <p:spPr>
          <a:xfrm flipV="1">
            <a:off x="5830975" y="1340048"/>
            <a:ext cx="1747513" cy="3527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57FCF-822C-601F-B5D5-21C943BADB12}"/>
              </a:ext>
            </a:extLst>
          </p:cNvPr>
          <p:cNvSpPr/>
          <p:nvPr/>
        </p:nvSpPr>
        <p:spPr>
          <a:xfrm>
            <a:off x="2957542" y="4894983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LH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B205D5-986B-3DC2-781E-793E9867857A}"/>
              </a:ext>
            </a:extLst>
          </p:cNvPr>
          <p:cNvSpPr/>
          <p:nvPr/>
        </p:nvSpPr>
        <p:spPr>
          <a:xfrm>
            <a:off x="4320177" y="4894983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1P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2BBADD-3CD7-EC7C-346B-F257B90DDAAD}"/>
              </a:ext>
            </a:extLst>
          </p:cNvPr>
          <p:cNvSpPr/>
          <p:nvPr/>
        </p:nvSpPr>
        <p:spPr>
          <a:xfrm>
            <a:off x="5682812" y="489266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CV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2FBBE-2E0B-9DA1-69D6-102A288BD90F}"/>
              </a:ext>
            </a:extLst>
          </p:cNvPr>
          <p:cNvSpPr/>
          <p:nvPr/>
        </p:nvSpPr>
        <p:spPr>
          <a:xfrm>
            <a:off x="7045447" y="489266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EX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55F49D-C6B1-8698-7251-3B1E0455E3AF}"/>
              </a:ext>
            </a:extLst>
          </p:cNvPr>
          <p:cNvSpPr txBox="1"/>
          <p:nvPr/>
        </p:nvSpPr>
        <p:spPr>
          <a:xfrm>
            <a:off x="2957537" y="5689126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53E7F-42AD-8FAA-2ABB-5E3FFFBDB75D}"/>
                  </a:ext>
                </a:extLst>
              </p:cNvPr>
              <p:cNvSpPr txBox="1"/>
              <p:nvPr/>
            </p:nvSpPr>
            <p:spPr>
              <a:xfrm>
                <a:off x="4320172" y="5689126"/>
                <a:ext cx="121920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b="1" dirty="0"/>
                  <a:t> 21 sims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6653E7F-42AD-8FAA-2ABB-5E3FFFBDB7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0172" y="5689126"/>
                <a:ext cx="1219205" cy="369332"/>
              </a:xfrm>
              <a:prstGeom prst="rect">
                <a:avLst/>
              </a:prstGeom>
              <a:blipFill>
                <a:blip r:embed="rId3"/>
                <a:stretch>
                  <a:fillRect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2190317D-C7F3-91E6-E6AC-AAF4B5E9F971}"/>
              </a:ext>
            </a:extLst>
          </p:cNvPr>
          <p:cNvSpPr txBox="1"/>
          <p:nvPr/>
        </p:nvSpPr>
        <p:spPr>
          <a:xfrm>
            <a:off x="5682809" y="5689126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342CB4-9E0E-8BD8-A176-168F022FD700}"/>
              </a:ext>
            </a:extLst>
          </p:cNvPr>
          <p:cNvSpPr txBox="1"/>
          <p:nvPr/>
        </p:nvSpPr>
        <p:spPr>
          <a:xfrm>
            <a:off x="7045444" y="5689126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34C212-F5A5-CDCB-8630-074E59035757}"/>
              </a:ext>
            </a:extLst>
          </p:cNvPr>
          <p:cNvSpPr/>
          <p:nvPr/>
        </p:nvSpPr>
        <p:spPr>
          <a:xfrm>
            <a:off x="8408079" y="489266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BE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7A5E3D-A3C2-13F1-0A84-96B5F4355CF2}"/>
              </a:ext>
            </a:extLst>
          </p:cNvPr>
          <p:cNvSpPr txBox="1"/>
          <p:nvPr/>
        </p:nvSpPr>
        <p:spPr>
          <a:xfrm>
            <a:off x="8408076" y="5689126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B2C4A1-6CF1-F37C-1FE0-5DBF3948B7B6}"/>
              </a:ext>
            </a:extLst>
          </p:cNvPr>
          <p:cNvSpPr/>
          <p:nvPr/>
        </p:nvSpPr>
        <p:spPr>
          <a:xfrm>
            <a:off x="1594900" y="4894983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SB set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/>
              <p:nvPr/>
            </p:nvSpPr>
            <p:spPr>
              <a:xfrm>
                <a:off x="1487321" y="5689126"/>
                <a:ext cx="14343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en-US" b="1" dirty="0"/>
                  <a:t>1,024 sims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7321" y="5689126"/>
                <a:ext cx="1434358" cy="369332"/>
              </a:xfrm>
              <a:prstGeom prst="rect">
                <a:avLst/>
              </a:prstGeom>
              <a:blipFill>
                <a:blip r:embed="rId4"/>
                <a:stretch>
                  <a:fillRect t="-6667" r="-1754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4025712A-9ACB-8E19-91E8-77DAB17D9C0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5400000">
            <a:off x="4831521" y="1006416"/>
            <a:ext cx="803017" cy="569841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CDDFF1-DE0A-2EBE-416C-7D6FAEBD73A7}"/>
              </a:ext>
            </a:extLst>
          </p:cNvPr>
          <p:cNvCxnSpPr>
            <a:cxnSpLocks/>
          </p:cNvCxnSpPr>
          <p:nvPr/>
        </p:nvCxnSpPr>
        <p:spPr>
          <a:xfrm>
            <a:off x="5830974" y="2470611"/>
            <a:ext cx="1747514" cy="35279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0976ADB8-08A3-31D2-1688-5F94E252D9B1}"/>
              </a:ext>
            </a:extLst>
          </p:cNvPr>
          <p:cNvCxnSpPr>
            <a:cxnSpLocks/>
            <a:stCxn id="45" idx="2"/>
            <a:endCxn id="23" idx="0"/>
          </p:cNvCxnSpPr>
          <p:nvPr/>
        </p:nvCxnSpPr>
        <p:spPr>
          <a:xfrm rot="5400000">
            <a:off x="3492819" y="2422781"/>
            <a:ext cx="1183883" cy="3760520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34EF6F50-84DD-5275-7CF1-9B7F6BC54965}"/>
              </a:ext>
            </a:extLst>
          </p:cNvPr>
          <p:cNvCxnSpPr>
            <a:cxnSpLocks/>
            <a:stCxn id="45" idx="2"/>
            <a:endCxn id="13" idx="0"/>
          </p:cNvCxnSpPr>
          <p:nvPr/>
        </p:nvCxnSpPr>
        <p:spPr>
          <a:xfrm rot="5400000">
            <a:off x="4174140" y="3104102"/>
            <a:ext cx="1183883" cy="2397878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6667FD6-04DC-8E26-DE5E-CE44166F46F6}"/>
              </a:ext>
            </a:extLst>
          </p:cNvPr>
          <p:cNvCxnSpPr>
            <a:cxnSpLocks/>
            <a:stCxn id="45" idx="2"/>
            <a:endCxn id="14" idx="0"/>
          </p:cNvCxnSpPr>
          <p:nvPr/>
        </p:nvCxnSpPr>
        <p:spPr>
          <a:xfrm rot="5400000">
            <a:off x="4855458" y="3785420"/>
            <a:ext cx="1183883" cy="1035243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065BCE6A-BE3E-3BAF-1A19-634E9895336D}"/>
              </a:ext>
            </a:extLst>
          </p:cNvPr>
          <p:cNvCxnSpPr>
            <a:cxnSpLocks/>
            <a:stCxn id="45" idx="2"/>
            <a:endCxn id="15" idx="0"/>
          </p:cNvCxnSpPr>
          <p:nvPr/>
        </p:nvCxnSpPr>
        <p:spPr>
          <a:xfrm rot="16200000" flipH="1">
            <a:off x="5537935" y="4138185"/>
            <a:ext cx="1181562" cy="327392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1439E231-6714-5D01-327E-283B16CE98CB}"/>
              </a:ext>
            </a:extLst>
          </p:cNvPr>
          <p:cNvCxnSpPr>
            <a:cxnSpLocks/>
            <a:stCxn id="45" idx="2"/>
            <a:endCxn id="16" idx="0"/>
          </p:cNvCxnSpPr>
          <p:nvPr/>
        </p:nvCxnSpPr>
        <p:spPr>
          <a:xfrm rot="16200000" flipH="1">
            <a:off x="6219252" y="3456867"/>
            <a:ext cx="1181562" cy="169002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14281E9-AC66-AAC0-85DE-26E9B5551EF1}"/>
              </a:ext>
            </a:extLst>
          </p:cNvPr>
          <p:cNvCxnSpPr>
            <a:cxnSpLocks/>
            <a:stCxn id="45" idx="2"/>
            <a:endCxn id="21" idx="0"/>
          </p:cNvCxnSpPr>
          <p:nvPr/>
        </p:nvCxnSpPr>
        <p:spPr>
          <a:xfrm rot="16200000" flipH="1">
            <a:off x="6900568" y="2775551"/>
            <a:ext cx="1181562" cy="3052659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B1886242-44A1-99D5-183C-8B71E93659C7}"/>
              </a:ext>
            </a:extLst>
          </p:cNvPr>
          <p:cNvSpPr/>
          <p:nvPr/>
        </p:nvSpPr>
        <p:spPr>
          <a:xfrm>
            <a:off x="1918011" y="6246273"/>
            <a:ext cx="7529596" cy="52562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Each hydrodynamic simulation has an N-body counterpart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741172-AE19-9346-B5F4-B6B6141AD3C1}"/>
              </a:ext>
            </a:extLst>
          </p:cNvPr>
          <p:cNvSpPr txBox="1"/>
          <p:nvPr/>
        </p:nvSpPr>
        <p:spPr>
          <a:xfrm>
            <a:off x="4717108" y="3021092"/>
            <a:ext cx="25028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Generation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EA00F4-094F-1F46-B6A5-783624CDF0AF}"/>
              </a:ext>
            </a:extLst>
          </p:cNvPr>
          <p:cNvSpPr/>
          <p:nvPr/>
        </p:nvSpPr>
        <p:spPr>
          <a:xfrm>
            <a:off x="4770351" y="3053394"/>
            <a:ext cx="2389338" cy="65770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7" name="Table 46">
                <a:extLst>
                  <a:ext uri="{FF2B5EF4-FFF2-40B4-BE49-F238E27FC236}">
                    <a16:creationId xmlns:a16="http://schemas.microsoft.com/office/drawing/2014/main" id="{ADD1C819-E8BA-0D4A-B2EA-48DDB38174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2043862"/>
                  </p:ext>
                </p:extLst>
              </p:nvPr>
            </p:nvGraphicFramePr>
            <p:xfrm>
              <a:off x="1286835" y="2872740"/>
              <a:ext cx="1747514" cy="1112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47514">
                      <a:extLst>
                        <a:ext uri="{9D8B030D-6E8A-4147-A177-3AD203B41FA5}">
                          <a16:colId xmlns:a16="http://schemas.microsoft.com/office/drawing/2014/main" val="398264089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25 </m:t>
                                        </m:r>
                                        <m:sSup>
                                          <m:sSup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h</m:t>
                                            </m:r>
                                          </m:e>
                                          <m:sup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p>
                                        </m:sSup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Mpc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8818653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50 </m:t>
                                        </m:r>
                                        <m:sSup>
                                          <m:sSup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h</m:t>
                                            </m:r>
                                          </m:e>
                                          <m:sup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p>
                                        </m:sSup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Mpc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31498844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100 </m:t>
                                        </m:r>
                                        <m:sSup>
                                          <m:sSupPr>
                                            <m:ctrlP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h</m:t>
                                            </m:r>
                                          </m:e>
                                          <m:sup>
                                            <m:r>
                                              <a:rPr lang="en-US" b="0" i="1" smtClean="0">
                                                <a:solidFill>
                                                  <a:schemeClr val="accent6">
                                                    <a:lumMod val="75000"/>
                                                  </a:schemeClr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p>
                                        </m:sSup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solidFill>
                                              <a:schemeClr val="accent6">
                                                <a:lumMod val="7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Mpc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accent6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dirty="0">
                            <a:solidFill>
                              <a:schemeClr val="accent6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78293457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7" name="Table 46">
                <a:extLst>
                  <a:ext uri="{FF2B5EF4-FFF2-40B4-BE49-F238E27FC236}">
                    <a16:creationId xmlns:a16="http://schemas.microsoft.com/office/drawing/2014/main" id="{ADD1C819-E8BA-0D4A-B2EA-48DDB38174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02043862"/>
                  </p:ext>
                </p:extLst>
              </p:nvPr>
            </p:nvGraphicFramePr>
            <p:xfrm>
              <a:off x="1286835" y="2872740"/>
              <a:ext cx="1747514" cy="111252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747514">
                      <a:extLst>
                        <a:ext uri="{9D8B030D-6E8A-4147-A177-3AD203B41FA5}">
                          <a16:colId xmlns:a16="http://schemas.microsoft.com/office/drawing/2014/main" val="398264089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449" t="-6897" r="-1449" b="-2172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8186533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449" t="-103333" r="-1449" b="-11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4988441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5"/>
                          <a:stretch>
                            <a:fillRect l="-1449" t="-210345" r="-1449" b="-137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82934578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0D3D7B31-1AF5-1C4C-8AD2-10E4627CFCD8}"/>
              </a:ext>
            </a:extLst>
          </p:cNvPr>
          <p:cNvCxnSpPr>
            <a:cxnSpLocks/>
            <a:stCxn id="6" idx="2"/>
            <a:endCxn id="45" idx="0"/>
          </p:cNvCxnSpPr>
          <p:nvPr/>
        </p:nvCxnSpPr>
        <p:spPr>
          <a:xfrm rot="16200000" flipH="1">
            <a:off x="5165173" y="2253546"/>
            <a:ext cx="582783" cy="1016912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345289A-3DFE-B54F-A9BA-21B92934A706}"/>
              </a:ext>
            </a:extLst>
          </p:cNvPr>
          <p:cNvCxnSpPr>
            <a:cxnSpLocks/>
          </p:cNvCxnSpPr>
          <p:nvPr/>
        </p:nvCxnSpPr>
        <p:spPr>
          <a:xfrm flipV="1">
            <a:off x="3027853" y="3711098"/>
            <a:ext cx="1746321" cy="274164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49A4D70-440D-9747-8727-A983185F3033}"/>
              </a:ext>
            </a:extLst>
          </p:cNvPr>
          <p:cNvCxnSpPr>
            <a:cxnSpLocks/>
          </p:cNvCxnSpPr>
          <p:nvPr/>
        </p:nvCxnSpPr>
        <p:spPr>
          <a:xfrm>
            <a:off x="3027852" y="2872335"/>
            <a:ext cx="1747515" cy="18802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910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35C053-2A77-B64E-87BE-772042751157}"/>
              </a:ext>
            </a:extLst>
          </p:cNvPr>
          <p:cNvSpPr/>
          <p:nvPr/>
        </p:nvSpPr>
        <p:spPr>
          <a:xfrm>
            <a:off x="5155937" y="42044"/>
            <a:ext cx="1702676" cy="8617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5B8A8-6799-EF44-B6E9-B113E0EA3D35}"/>
              </a:ext>
            </a:extLst>
          </p:cNvPr>
          <p:cNvSpPr txBox="1"/>
          <p:nvPr/>
        </p:nvSpPr>
        <p:spPr>
          <a:xfrm>
            <a:off x="5155937" y="30168"/>
            <a:ext cx="17026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/>
              <a:t>Pk</a:t>
            </a:r>
            <a:endParaRPr lang="en-US" sz="5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AE906-030F-4948-AFF6-7DC0C36ED67F}"/>
              </a:ext>
            </a:extLst>
          </p:cNvPr>
          <p:cNvSpPr/>
          <p:nvPr/>
        </p:nvSpPr>
        <p:spPr>
          <a:xfrm>
            <a:off x="3276604" y="1308594"/>
            <a:ext cx="2069338" cy="68426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4A7329-C23D-FF4E-A993-53781AEC9C11}"/>
              </a:ext>
            </a:extLst>
          </p:cNvPr>
          <p:cNvSpPr txBox="1"/>
          <p:nvPr/>
        </p:nvSpPr>
        <p:spPr>
          <a:xfrm>
            <a:off x="3284714" y="1299251"/>
            <a:ext cx="20612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Suite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B3EA94-BC86-C14E-A607-42EE2B55FB7A}"/>
              </a:ext>
            </a:extLst>
          </p:cNvPr>
          <p:cNvSpPr txBox="1"/>
          <p:nvPr/>
        </p:nvSpPr>
        <p:spPr>
          <a:xfrm>
            <a:off x="7838732" y="4348256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A44C8D2-A0D3-6C4E-BB08-697026807BD7}"/>
              </a:ext>
            </a:extLst>
          </p:cNvPr>
          <p:cNvSpPr/>
          <p:nvPr/>
        </p:nvSpPr>
        <p:spPr>
          <a:xfrm>
            <a:off x="3907380" y="5464790"/>
            <a:ext cx="4630978" cy="12997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7798FD2-0B47-3440-9760-8132D91D32E1}"/>
              </a:ext>
            </a:extLst>
          </p:cNvPr>
          <p:cNvSpPr txBox="1"/>
          <p:nvPr/>
        </p:nvSpPr>
        <p:spPr>
          <a:xfrm>
            <a:off x="3907380" y="5429231"/>
            <a:ext cx="46309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Pk_c_z</a:t>
            </a:r>
            <a:r>
              <a:rPr lang="en-US" sz="1600" dirty="0"/>
              <a:t>=0.86.txt     </a:t>
            </a:r>
            <a:r>
              <a:rPr lang="en-US" sz="1600" dirty="0" err="1"/>
              <a:t>Pk_m_z</a:t>
            </a:r>
            <a:r>
              <a:rPr lang="en-US" sz="1600" dirty="0"/>
              <a:t>=0.10.txt    </a:t>
            </a:r>
            <a:r>
              <a:rPr lang="en-US" sz="1600" dirty="0" err="1"/>
              <a:t>Pk_s_z</a:t>
            </a:r>
            <a:r>
              <a:rPr lang="en-US" sz="1600" dirty="0"/>
              <a:t>=2.15.txt</a:t>
            </a:r>
          </a:p>
          <a:p>
            <a:r>
              <a:rPr lang="en-US" sz="1600" dirty="0" err="1"/>
              <a:t>Pk_c_z</a:t>
            </a:r>
            <a:r>
              <a:rPr lang="en-US" sz="1600" dirty="0"/>
              <a:t>=0.95.txt     </a:t>
            </a:r>
            <a:r>
              <a:rPr lang="en-US" sz="1600" dirty="0" err="1"/>
              <a:t>Pk_m_z</a:t>
            </a:r>
            <a:r>
              <a:rPr lang="en-US" sz="1600" dirty="0"/>
              <a:t>=0.15.txt    </a:t>
            </a:r>
            <a:r>
              <a:rPr lang="en-US" sz="1600" dirty="0" err="1"/>
              <a:t>Pk_s_z</a:t>
            </a:r>
            <a:r>
              <a:rPr lang="en-US" sz="1600" dirty="0"/>
              <a:t>=2.30.txt</a:t>
            </a:r>
          </a:p>
          <a:p>
            <a:r>
              <a:rPr lang="en-US" sz="1600" dirty="0" err="1"/>
              <a:t>Pk_c_z</a:t>
            </a:r>
            <a:r>
              <a:rPr lang="en-US" sz="1600" dirty="0"/>
              <a:t>=1.05.txt     </a:t>
            </a:r>
            <a:r>
              <a:rPr lang="en-US" sz="1600" dirty="0" err="1"/>
              <a:t>Pk_m_z</a:t>
            </a:r>
            <a:r>
              <a:rPr lang="en-US" sz="1600" dirty="0"/>
              <a:t>=0.21.txt    </a:t>
            </a:r>
            <a:r>
              <a:rPr lang="en-US" sz="1600" dirty="0" err="1"/>
              <a:t>Pk_s_z</a:t>
            </a:r>
            <a:r>
              <a:rPr lang="en-US" sz="1600" dirty="0"/>
              <a:t>=2.46.txt</a:t>
            </a:r>
          </a:p>
          <a:p>
            <a:r>
              <a:rPr lang="en-US" sz="1600" dirty="0" err="1"/>
              <a:t>Pk_c_z</a:t>
            </a:r>
            <a:r>
              <a:rPr lang="en-US" sz="1600" dirty="0"/>
              <a:t>=1.15.txt     </a:t>
            </a:r>
            <a:r>
              <a:rPr lang="en-US" sz="1600" dirty="0" err="1"/>
              <a:t>Pk_m_z</a:t>
            </a:r>
            <a:r>
              <a:rPr lang="en-US" sz="1600" dirty="0"/>
              <a:t>=0.27.txt    </a:t>
            </a:r>
            <a:r>
              <a:rPr lang="en-US" sz="1600" dirty="0" err="1"/>
              <a:t>Pk_s_z</a:t>
            </a:r>
            <a:r>
              <a:rPr lang="en-US" sz="1600" dirty="0"/>
              <a:t>=2.63.txt</a:t>
            </a:r>
          </a:p>
          <a:p>
            <a:r>
              <a:rPr lang="en-US" sz="1600" dirty="0"/>
              <a:t>…</a:t>
            </a:r>
          </a:p>
        </p:txBody>
      </p:sp>
      <p:graphicFrame>
        <p:nvGraphicFramePr>
          <p:cNvPr id="2" name="Table 10">
            <a:extLst>
              <a:ext uri="{FF2B5EF4-FFF2-40B4-BE49-F238E27FC236}">
                <a16:creationId xmlns:a16="http://schemas.microsoft.com/office/drawing/2014/main" id="{822D3E29-CA40-2E25-DBAC-4BCC028B53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45358"/>
              </p:ext>
            </p:extLst>
          </p:nvPr>
        </p:nvGraphicFramePr>
        <p:xfrm>
          <a:off x="71749" y="940496"/>
          <a:ext cx="2694388" cy="134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7194">
                  <a:extLst>
                    <a:ext uri="{9D8B030D-6E8A-4147-A177-3AD203B41FA5}">
                      <a16:colId xmlns:a16="http://schemas.microsoft.com/office/drawing/2014/main" val="3543720773"/>
                    </a:ext>
                  </a:extLst>
                </a:gridCol>
                <a:gridCol w="1347194">
                  <a:extLst>
                    <a:ext uri="{9D8B030D-6E8A-4147-A177-3AD203B41FA5}">
                      <a16:colId xmlns:a16="http://schemas.microsoft.com/office/drawing/2014/main" val="3719307206"/>
                    </a:ext>
                  </a:extLst>
                </a:gridCol>
              </a:tblGrid>
              <a:tr h="26933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0000"/>
                          </a:solidFill>
                        </a:rPr>
                        <a:t>IllustrisTNG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SWIFT-EAGLE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27409"/>
                  </a:ext>
                </a:extLst>
              </a:tr>
              <a:tr h="26933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SIMBA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Ramses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62364"/>
                  </a:ext>
                </a:extLst>
              </a:tr>
              <a:tr h="26933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Astrid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Enzo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75717"/>
                  </a:ext>
                </a:extLst>
              </a:tr>
              <a:tr h="26933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0000"/>
                          </a:solidFill>
                        </a:rPr>
                        <a:t>Magneticum</a:t>
                      </a:r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…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7793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8077DE2-C2B4-68C8-448A-795982406850}"/>
              </a:ext>
            </a:extLst>
          </p:cNvPr>
          <p:cNvSpPr/>
          <p:nvPr/>
        </p:nvSpPr>
        <p:spPr>
          <a:xfrm>
            <a:off x="6471099" y="1310898"/>
            <a:ext cx="2654868" cy="68426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CDF12F-2477-D7F3-4580-D6E908C57400}"/>
              </a:ext>
            </a:extLst>
          </p:cNvPr>
          <p:cNvSpPr txBox="1"/>
          <p:nvPr/>
        </p:nvSpPr>
        <p:spPr>
          <a:xfrm>
            <a:off x="6471098" y="1289686"/>
            <a:ext cx="2643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solidFill>
                  <a:srgbClr val="FF0000"/>
                </a:solidFill>
              </a:rPr>
              <a:t>Suite_DM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4C69E5-2270-2D8A-F71C-3A294C033B73}"/>
              </a:ext>
            </a:extLst>
          </p:cNvPr>
          <p:cNvSpPr/>
          <p:nvPr/>
        </p:nvSpPr>
        <p:spPr>
          <a:xfrm>
            <a:off x="3062945" y="2426655"/>
            <a:ext cx="1627905" cy="5819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735558-B015-104A-5BC9-478DB9692BDF}"/>
              </a:ext>
            </a:extLst>
          </p:cNvPr>
          <p:cNvSpPr txBox="1"/>
          <p:nvPr/>
        </p:nvSpPr>
        <p:spPr>
          <a:xfrm>
            <a:off x="2945177" y="2412868"/>
            <a:ext cx="183127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6"/>
                </a:solidFill>
              </a:rPr>
              <a:t>L25n256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8C9A1BC-73E8-7B6E-EC9E-1CF0C47B3EA8}"/>
              </a:ext>
            </a:extLst>
          </p:cNvPr>
          <p:cNvSpPr/>
          <p:nvPr/>
        </p:nvSpPr>
        <p:spPr>
          <a:xfrm>
            <a:off x="2695242" y="3477359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38C6434-E733-5D97-ABCF-555EFED9596B}"/>
              </a:ext>
            </a:extLst>
          </p:cNvPr>
          <p:cNvSpPr txBox="1"/>
          <p:nvPr/>
        </p:nvSpPr>
        <p:spPr>
          <a:xfrm>
            <a:off x="2696224" y="3475451"/>
            <a:ext cx="64721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SB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3079D55-A605-224B-9054-04E00FFF2DE5}"/>
              </a:ext>
            </a:extLst>
          </p:cNvPr>
          <p:cNvSpPr/>
          <p:nvPr/>
        </p:nvSpPr>
        <p:spPr>
          <a:xfrm>
            <a:off x="3253737" y="4532901"/>
            <a:ext cx="1092632" cy="6309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566AAA9-A64F-BDEF-A5DC-08BF2DA16875}"/>
              </a:ext>
            </a:extLst>
          </p:cNvPr>
          <p:cNvSpPr txBox="1"/>
          <p:nvPr/>
        </p:nvSpPr>
        <p:spPr>
          <a:xfrm>
            <a:off x="3207219" y="4530999"/>
            <a:ext cx="11850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2"/>
                </a:solidFill>
              </a:rPr>
              <a:t>LH_0</a:t>
            </a:r>
          </a:p>
        </p:txBody>
      </p: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A3953859-7EEE-7FF6-C43B-1B3EF762FB4E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4957648" y="249623"/>
            <a:ext cx="407309" cy="169194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6ABF9E09-5DAE-9A19-21B6-77DE36310EB2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16200000" flipH="1">
            <a:off x="6707033" y="204059"/>
            <a:ext cx="385868" cy="1785385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94">
            <a:extLst>
              <a:ext uri="{FF2B5EF4-FFF2-40B4-BE49-F238E27FC236}">
                <a16:creationId xmlns:a16="http://schemas.microsoft.com/office/drawing/2014/main" id="{50369D9D-4BD8-AD53-A6E5-B80763D8BEC7}"/>
              </a:ext>
            </a:extLst>
          </p:cNvPr>
          <p:cNvCxnSpPr>
            <a:cxnSpLocks/>
            <a:stCxn id="9" idx="2"/>
            <a:endCxn id="24" idx="0"/>
          </p:cNvCxnSpPr>
          <p:nvPr/>
        </p:nvCxnSpPr>
        <p:spPr>
          <a:xfrm rot="5400000">
            <a:off x="3885207" y="1982746"/>
            <a:ext cx="405731" cy="45451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3A5CE3C7-EFB0-BB11-924C-E87835C1F810}"/>
              </a:ext>
            </a:extLst>
          </p:cNvPr>
          <p:cNvSpPr/>
          <p:nvPr/>
        </p:nvSpPr>
        <p:spPr>
          <a:xfrm>
            <a:off x="5223178" y="2423852"/>
            <a:ext cx="1627905" cy="5819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8BBA10E-15B4-57F1-CA26-26FAB74EB808}"/>
              </a:ext>
            </a:extLst>
          </p:cNvPr>
          <p:cNvSpPr txBox="1"/>
          <p:nvPr/>
        </p:nvSpPr>
        <p:spPr>
          <a:xfrm>
            <a:off x="5105410" y="2410065"/>
            <a:ext cx="183127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6"/>
                </a:solidFill>
              </a:rPr>
              <a:t>L50n512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9D6DEB3C-5034-096B-E5E9-A3E7EB4A4D5C}"/>
              </a:ext>
            </a:extLst>
          </p:cNvPr>
          <p:cNvSpPr/>
          <p:nvPr/>
        </p:nvSpPr>
        <p:spPr>
          <a:xfrm>
            <a:off x="7359662" y="2416690"/>
            <a:ext cx="2112086" cy="58191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FDAFF6C3-88E9-18FE-EC98-386889CDC9C8}"/>
              </a:ext>
            </a:extLst>
          </p:cNvPr>
          <p:cNvSpPr txBox="1"/>
          <p:nvPr/>
        </p:nvSpPr>
        <p:spPr>
          <a:xfrm>
            <a:off x="7265643" y="2414780"/>
            <a:ext cx="222985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6"/>
                </a:solidFill>
              </a:rPr>
              <a:t>L100n1024</a:t>
            </a:r>
          </a:p>
        </p:txBody>
      </p:sp>
      <p:cxnSp>
        <p:nvCxnSpPr>
          <p:cNvPr id="103" name="Elbow Connector 102">
            <a:extLst>
              <a:ext uri="{FF2B5EF4-FFF2-40B4-BE49-F238E27FC236}">
                <a16:creationId xmlns:a16="http://schemas.microsoft.com/office/drawing/2014/main" id="{5433789D-371D-DEFD-9E3F-A2E51956B621}"/>
              </a:ext>
            </a:extLst>
          </p:cNvPr>
          <p:cNvCxnSpPr>
            <a:cxnSpLocks/>
            <a:stCxn id="9" idx="2"/>
            <a:endCxn id="100" idx="0"/>
          </p:cNvCxnSpPr>
          <p:nvPr/>
        </p:nvCxnSpPr>
        <p:spPr>
          <a:xfrm rot="16200000" flipH="1">
            <a:off x="4966724" y="1355741"/>
            <a:ext cx="402928" cy="170572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Elbow Connector 105">
            <a:extLst>
              <a:ext uri="{FF2B5EF4-FFF2-40B4-BE49-F238E27FC236}">
                <a16:creationId xmlns:a16="http://schemas.microsoft.com/office/drawing/2014/main" id="{8E585FDF-54FD-2AD2-3A0D-7E6F42E563B9}"/>
              </a:ext>
            </a:extLst>
          </p:cNvPr>
          <p:cNvCxnSpPr>
            <a:cxnSpLocks/>
            <a:stCxn id="9" idx="2"/>
            <a:endCxn id="102" idx="0"/>
          </p:cNvCxnSpPr>
          <p:nvPr/>
        </p:nvCxnSpPr>
        <p:spPr>
          <a:xfrm rot="16200000" flipH="1">
            <a:off x="6144128" y="178336"/>
            <a:ext cx="407643" cy="40652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Elbow Connector 108">
            <a:extLst>
              <a:ext uri="{FF2B5EF4-FFF2-40B4-BE49-F238E27FC236}">
                <a16:creationId xmlns:a16="http://schemas.microsoft.com/office/drawing/2014/main" id="{7F6B25B9-D94C-0604-C876-B37542605702}"/>
              </a:ext>
            </a:extLst>
          </p:cNvPr>
          <p:cNvCxnSpPr>
            <a:cxnSpLocks/>
            <a:stCxn id="24" idx="2"/>
            <a:endCxn id="48" idx="0"/>
          </p:cNvCxnSpPr>
          <p:nvPr/>
        </p:nvCxnSpPr>
        <p:spPr>
          <a:xfrm rot="5400000">
            <a:off x="3224505" y="2839140"/>
            <a:ext cx="431641" cy="84098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 112">
            <a:extLst>
              <a:ext uri="{FF2B5EF4-FFF2-40B4-BE49-F238E27FC236}">
                <a16:creationId xmlns:a16="http://schemas.microsoft.com/office/drawing/2014/main" id="{8A689B66-2B9E-CEFD-24A3-104402098C54}"/>
              </a:ext>
            </a:extLst>
          </p:cNvPr>
          <p:cNvSpPr/>
          <p:nvPr/>
        </p:nvSpPr>
        <p:spPr>
          <a:xfrm>
            <a:off x="3906398" y="3477359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9E1C8DE-6EFF-4392-009B-54BD446320FE}"/>
              </a:ext>
            </a:extLst>
          </p:cNvPr>
          <p:cNvSpPr txBox="1"/>
          <p:nvPr/>
        </p:nvSpPr>
        <p:spPr>
          <a:xfrm>
            <a:off x="3907380" y="3475451"/>
            <a:ext cx="64721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LH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7D91498-B9AB-7FAD-1495-07D62CE9CB18}"/>
              </a:ext>
            </a:extLst>
          </p:cNvPr>
          <p:cNvSpPr/>
          <p:nvPr/>
        </p:nvSpPr>
        <p:spPr>
          <a:xfrm>
            <a:off x="5115590" y="3477341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9D1C3FD-B4C7-41FE-75E4-B81BA0025515}"/>
              </a:ext>
            </a:extLst>
          </p:cNvPr>
          <p:cNvSpPr txBox="1"/>
          <p:nvPr/>
        </p:nvSpPr>
        <p:spPr>
          <a:xfrm>
            <a:off x="5116572" y="3475433"/>
            <a:ext cx="64721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1P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8A1AB7C3-3902-08C8-2E73-A6BFC0950968}"/>
              </a:ext>
            </a:extLst>
          </p:cNvPr>
          <p:cNvSpPr/>
          <p:nvPr/>
        </p:nvSpPr>
        <p:spPr>
          <a:xfrm>
            <a:off x="6322818" y="3489296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666EAD2-5382-6C37-D69B-4CF0E550331A}"/>
              </a:ext>
            </a:extLst>
          </p:cNvPr>
          <p:cNvSpPr txBox="1"/>
          <p:nvPr/>
        </p:nvSpPr>
        <p:spPr>
          <a:xfrm>
            <a:off x="6288175" y="3487388"/>
            <a:ext cx="7111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CV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FF2C559A-D4D6-2429-548D-D9A9586946D9}"/>
              </a:ext>
            </a:extLst>
          </p:cNvPr>
          <p:cNvSpPr/>
          <p:nvPr/>
        </p:nvSpPr>
        <p:spPr>
          <a:xfrm>
            <a:off x="7528082" y="3486513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914C606-BA6F-D613-464B-A5A261DED99A}"/>
              </a:ext>
            </a:extLst>
          </p:cNvPr>
          <p:cNvSpPr txBox="1"/>
          <p:nvPr/>
        </p:nvSpPr>
        <p:spPr>
          <a:xfrm>
            <a:off x="7529064" y="3484605"/>
            <a:ext cx="64721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EX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66D8DE5-7D34-C4F1-35AB-69600C02A16A}"/>
              </a:ext>
            </a:extLst>
          </p:cNvPr>
          <p:cNvSpPr/>
          <p:nvPr/>
        </p:nvSpPr>
        <p:spPr>
          <a:xfrm>
            <a:off x="8737476" y="3477341"/>
            <a:ext cx="647219" cy="63094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4EDDFD5-359D-087F-F057-1212B56A38B1}"/>
              </a:ext>
            </a:extLst>
          </p:cNvPr>
          <p:cNvSpPr txBox="1"/>
          <p:nvPr/>
        </p:nvSpPr>
        <p:spPr>
          <a:xfrm>
            <a:off x="8738458" y="3475433"/>
            <a:ext cx="64721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1"/>
                </a:solidFill>
              </a:rPr>
              <a:t>BE</a:t>
            </a:r>
          </a:p>
        </p:txBody>
      </p: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747705FD-999B-B089-8E47-8627B7EF7EB2}"/>
              </a:ext>
            </a:extLst>
          </p:cNvPr>
          <p:cNvCxnSpPr>
            <a:cxnSpLocks/>
            <a:stCxn id="24" idx="2"/>
            <a:endCxn id="114" idx="0"/>
          </p:cNvCxnSpPr>
          <p:nvPr/>
        </p:nvCxnSpPr>
        <p:spPr>
          <a:xfrm rot="16200000" flipH="1">
            <a:off x="3830082" y="3074542"/>
            <a:ext cx="431641" cy="370175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Elbow Connector 125">
            <a:extLst>
              <a:ext uri="{FF2B5EF4-FFF2-40B4-BE49-F238E27FC236}">
                <a16:creationId xmlns:a16="http://schemas.microsoft.com/office/drawing/2014/main" id="{1DF6064F-BD25-652A-7778-6F7626A12670}"/>
              </a:ext>
            </a:extLst>
          </p:cNvPr>
          <p:cNvCxnSpPr>
            <a:cxnSpLocks/>
            <a:stCxn id="24" idx="2"/>
            <a:endCxn id="115" idx="0"/>
          </p:cNvCxnSpPr>
          <p:nvPr/>
        </p:nvCxnSpPr>
        <p:spPr>
          <a:xfrm rot="16200000" flipH="1">
            <a:off x="4433242" y="2471382"/>
            <a:ext cx="433531" cy="1578385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>
            <a:extLst>
              <a:ext uri="{FF2B5EF4-FFF2-40B4-BE49-F238E27FC236}">
                <a16:creationId xmlns:a16="http://schemas.microsoft.com/office/drawing/2014/main" id="{A68E972C-3DE2-5312-5532-B7287950FF4A}"/>
              </a:ext>
            </a:extLst>
          </p:cNvPr>
          <p:cNvCxnSpPr>
            <a:cxnSpLocks/>
            <a:stCxn id="24" idx="2"/>
            <a:endCxn id="117" idx="0"/>
          </p:cNvCxnSpPr>
          <p:nvPr/>
        </p:nvCxnSpPr>
        <p:spPr>
          <a:xfrm rot="16200000" flipH="1">
            <a:off x="5030878" y="1873746"/>
            <a:ext cx="445486" cy="278561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Elbow Connector 131">
            <a:extLst>
              <a:ext uri="{FF2B5EF4-FFF2-40B4-BE49-F238E27FC236}">
                <a16:creationId xmlns:a16="http://schemas.microsoft.com/office/drawing/2014/main" id="{3C1F2D91-89B9-906A-7D6D-1D440EC9B5D0}"/>
              </a:ext>
            </a:extLst>
          </p:cNvPr>
          <p:cNvCxnSpPr>
            <a:cxnSpLocks/>
            <a:stCxn id="24" idx="2"/>
            <a:endCxn id="120" idx="0"/>
          </p:cNvCxnSpPr>
          <p:nvPr/>
        </p:nvCxnSpPr>
        <p:spPr>
          <a:xfrm rot="16200000" flipH="1">
            <a:off x="5636347" y="1268277"/>
            <a:ext cx="440795" cy="39918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Elbow Connector 134">
            <a:extLst>
              <a:ext uri="{FF2B5EF4-FFF2-40B4-BE49-F238E27FC236}">
                <a16:creationId xmlns:a16="http://schemas.microsoft.com/office/drawing/2014/main" id="{ACAE9556-7174-B35C-EC53-4AC11E4EF894}"/>
              </a:ext>
            </a:extLst>
          </p:cNvPr>
          <p:cNvCxnSpPr>
            <a:cxnSpLocks/>
            <a:stCxn id="24" idx="2"/>
            <a:endCxn id="122" idx="0"/>
          </p:cNvCxnSpPr>
          <p:nvPr/>
        </p:nvCxnSpPr>
        <p:spPr>
          <a:xfrm rot="16200000" flipH="1">
            <a:off x="6245630" y="658994"/>
            <a:ext cx="431623" cy="520125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Elbow Connector 137">
            <a:extLst>
              <a:ext uri="{FF2B5EF4-FFF2-40B4-BE49-F238E27FC236}">
                <a16:creationId xmlns:a16="http://schemas.microsoft.com/office/drawing/2014/main" id="{20F838AC-BB0D-54EF-8F46-C6C757EC483E}"/>
              </a:ext>
            </a:extLst>
          </p:cNvPr>
          <p:cNvCxnSpPr>
            <a:cxnSpLocks/>
            <a:stCxn id="113" idx="2"/>
            <a:endCxn id="66" idx="0"/>
          </p:cNvCxnSpPr>
          <p:nvPr/>
        </p:nvCxnSpPr>
        <p:spPr>
          <a:xfrm rot="5400000">
            <a:off x="3803533" y="4104524"/>
            <a:ext cx="422698" cy="43025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6C7E0BE-31DD-5B31-77BF-582D76F5C691}"/>
              </a:ext>
            </a:extLst>
          </p:cNvPr>
          <p:cNvSpPr/>
          <p:nvPr/>
        </p:nvSpPr>
        <p:spPr>
          <a:xfrm>
            <a:off x="4777986" y="4531735"/>
            <a:ext cx="1092632" cy="6309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2D22D89-1EC0-0400-A4C6-14CF4C23940B}"/>
              </a:ext>
            </a:extLst>
          </p:cNvPr>
          <p:cNvSpPr txBox="1"/>
          <p:nvPr/>
        </p:nvSpPr>
        <p:spPr>
          <a:xfrm>
            <a:off x="4731468" y="4529833"/>
            <a:ext cx="11850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2"/>
                </a:solidFill>
              </a:rPr>
              <a:t>LH_1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947D0719-D013-8772-B21C-66D1FE5B9BE2}"/>
              </a:ext>
            </a:extLst>
          </p:cNvPr>
          <p:cNvSpPr/>
          <p:nvPr/>
        </p:nvSpPr>
        <p:spPr>
          <a:xfrm>
            <a:off x="6353775" y="4530999"/>
            <a:ext cx="1092632" cy="6309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EB9FAA19-761B-5346-9B63-B442667AC20D}"/>
              </a:ext>
            </a:extLst>
          </p:cNvPr>
          <p:cNvSpPr txBox="1"/>
          <p:nvPr/>
        </p:nvSpPr>
        <p:spPr>
          <a:xfrm>
            <a:off x="6307257" y="4529097"/>
            <a:ext cx="118507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2"/>
                </a:solidFill>
              </a:rPr>
              <a:t>LH_2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8AB5765A-3CDD-A840-E1ED-E2903656EF70}"/>
              </a:ext>
            </a:extLst>
          </p:cNvPr>
          <p:cNvSpPr/>
          <p:nvPr/>
        </p:nvSpPr>
        <p:spPr>
          <a:xfrm>
            <a:off x="8678780" y="4543610"/>
            <a:ext cx="1483349" cy="63094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459F476-71D2-7FAC-4836-B45B40C2DD8D}"/>
              </a:ext>
            </a:extLst>
          </p:cNvPr>
          <p:cNvSpPr txBox="1"/>
          <p:nvPr/>
        </p:nvSpPr>
        <p:spPr>
          <a:xfrm>
            <a:off x="8632263" y="4529833"/>
            <a:ext cx="155676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chemeClr val="accent2"/>
                </a:solidFill>
              </a:rPr>
              <a:t>LH_999</a:t>
            </a:r>
          </a:p>
        </p:txBody>
      </p:sp>
      <p:cxnSp>
        <p:nvCxnSpPr>
          <p:cNvPr id="148" name="Elbow Connector 147">
            <a:extLst>
              <a:ext uri="{FF2B5EF4-FFF2-40B4-BE49-F238E27FC236}">
                <a16:creationId xmlns:a16="http://schemas.microsoft.com/office/drawing/2014/main" id="{F28AA7AE-A487-6273-DCC5-4587AFCF5B49}"/>
              </a:ext>
            </a:extLst>
          </p:cNvPr>
          <p:cNvCxnSpPr>
            <a:cxnSpLocks/>
            <a:stCxn id="114" idx="2"/>
            <a:endCxn id="142" idx="0"/>
          </p:cNvCxnSpPr>
          <p:nvPr/>
        </p:nvCxnSpPr>
        <p:spPr>
          <a:xfrm rot="16200000" flipH="1">
            <a:off x="4565777" y="3771606"/>
            <a:ext cx="423440" cy="109301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Elbow Connector 150">
            <a:extLst>
              <a:ext uri="{FF2B5EF4-FFF2-40B4-BE49-F238E27FC236}">
                <a16:creationId xmlns:a16="http://schemas.microsoft.com/office/drawing/2014/main" id="{6D298BD8-0DFA-2F40-FF9B-9F5C0ACCDDD3}"/>
              </a:ext>
            </a:extLst>
          </p:cNvPr>
          <p:cNvCxnSpPr>
            <a:cxnSpLocks/>
            <a:stCxn id="114" idx="2"/>
            <a:endCxn id="144" idx="0"/>
          </p:cNvCxnSpPr>
          <p:nvPr/>
        </p:nvCxnSpPr>
        <p:spPr>
          <a:xfrm rot="16200000" flipH="1">
            <a:off x="5354039" y="2983343"/>
            <a:ext cx="422704" cy="266880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Elbow Connector 153">
            <a:extLst>
              <a:ext uri="{FF2B5EF4-FFF2-40B4-BE49-F238E27FC236}">
                <a16:creationId xmlns:a16="http://schemas.microsoft.com/office/drawing/2014/main" id="{7D08F5A2-50A9-45F9-BD9A-BEB7E1675C8E}"/>
              </a:ext>
            </a:extLst>
          </p:cNvPr>
          <p:cNvCxnSpPr>
            <a:cxnSpLocks/>
            <a:stCxn id="114" idx="2"/>
            <a:endCxn id="147" idx="0"/>
          </p:cNvCxnSpPr>
          <p:nvPr/>
        </p:nvCxnSpPr>
        <p:spPr>
          <a:xfrm rot="16200000" flipH="1">
            <a:off x="6609098" y="1728285"/>
            <a:ext cx="423440" cy="517965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Elbow Connector 156">
            <a:extLst>
              <a:ext uri="{FF2B5EF4-FFF2-40B4-BE49-F238E27FC236}">
                <a16:creationId xmlns:a16="http://schemas.microsoft.com/office/drawing/2014/main" id="{856581E8-A0B4-D4CA-D5F8-9AA778BCFE40}"/>
              </a:ext>
            </a:extLst>
          </p:cNvPr>
          <p:cNvCxnSpPr>
            <a:cxnSpLocks/>
            <a:stCxn id="66" idx="2"/>
            <a:endCxn id="79" idx="0"/>
          </p:cNvCxnSpPr>
          <p:nvPr/>
        </p:nvCxnSpPr>
        <p:spPr>
          <a:xfrm rot="16200000" flipH="1">
            <a:off x="4877667" y="4084029"/>
            <a:ext cx="267290" cy="242311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8D108289-AE85-5D18-23EB-DCC49384BD31}"/>
              </a:ext>
            </a:extLst>
          </p:cNvPr>
          <p:cNvCxnSpPr/>
          <p:nvPr/>
        </p:nvCxnSpPr>
        <p:spPr>
          <a:xfrm>
            <a:off x="2766137" y="940496"/>
            <a:ext cx="518577" cy="36809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996C8758-2572-3E49-5DF2-DA4811E997EF}"/>
              </a:ext>
            </a:extLst>
          </p:cNvPr>
          <p:cNvCxnSpPr>
            <a:cxnSpLocks/>
          </p:cNvCxnSpPr>
          <p:nvPr/>
        </p:nvCxnSpPr>
        <p:spPr>
          <a:xfrm flipV="1">
            <a:off x="2789895" y="1981227"/>
            <a:ext cx="486709" cy="30038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57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324</Words>
  <Application>Microsoft Macintosh PowerPoint</Application>
  <PresentationFormat>Widescreen</PresentationFormat>
  <Paragraphs>93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36</cp:revision>
  <dcterms:created xsi:type="dcterms:W3CDTF">2020-12-29T01:15:57Z</dcterms:created>
  <dcterms:modified xsi:type="dcterms:W3CDTF">2025-03-27T01:15:00Z</dcterms:modified>
</cp:coreProperties>
</file>

<file path=docProps/thumbnail.jpeg>
</file>